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6" r:id="rId5"/>
  </p:sldMasterIdLst>
  <p:notesMasterIdLst>
    <p:notesMasterId r:id="rId13"/>
  </p:notesMasterIdLst>
  <p:handoutMasterIdLst>
    <p:handoutMasterId r:id="rId14"/>
  </p:handoutMasterIdLst>
  <p:sldIdLst>
    <p:sldId id="256" r:id="rId6"/>
    <p:sldId id="300" r:id="rId7"/>
    <p:sldId id="312" r:id="rId8"/>
    <p:sldId id="318" r:id="rId9"/>
    <p:sldId id="332" r:id="rId10"/>
    <p:sldId id="330" r:id="rId11"/>
    <p:sldId id="326" r:id="rId1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54B"/>
    <a:srgbClr val="E1E7E2"/>
    <a:srgbClr val="D3D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19" autoAdjust="0"/>
    <p:restoredTop sz="85471" autoAdjust="0"/>
  </p:normalViewPr>
  <p:slideViewPr>
    <p:cSldViewPr>
      <p:cViewPr varScale="1">
        <p:scale>
          <a:sx n="101" d="100"/>
          <a:sy n="101" d="100"/>
        </p:scale>
        <p:origin x="120" y="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1264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80" y="-96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FB2F8B-A7C2-4D43-9241-AA636E45821B}" type="doc">
      <dgm:prSet loTypeId="urn:microsoft.com/office/officeart/2016/7/layout/Basic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8E83357-4F7E-470D-96D8-A051830DC3C8}">
      <dgm:prSet phldrT="[Text]"/>
      <dgm:spPr/>
      <dgm:t>
        <a:bodyPr/>
        <a:lstStyle/>
        <a:p>
          <a:r>
            <a:rPr lang="en-US" b="0" dirty="0"/>
            <a:t>Recruiting</a:t>
          </a:r>
        </a:p>
      </dgm:t>
    </dgm:pt>
    <dgm:pt modelId="{C4558FDA-5D45-4174-ADEA-E9D217FE6C96}" type="parTrans" cxnId="{C5B7A523-A64C-4934-A2BB-8F68F6965B9E}">
      <dgm:prSet/>
      <dgm:spPr/>
      <dgm:t>
        <a:bodyPr/>
        <a:lstStyle/>
        <a:p>
          <a:endParaRPr lang="en-US"/>
        </a:p>
      </dgm:t>
    </dgm:pt>
    <dgm:pt modelId="{59F86760-9B3C-45DF-9B43-18169DF8EA11}" type="sibTrans" cxnId="{C5B7A523-A64C-4934-A2BB-8F68F6965B9E}">
      <dgm:prSet/>
      <dgm:spPr/>
      <dgm:t>
        <a:bodyPr/>
        <a:lstStyle/>
        <a:p>
          <a:endParaRPr lang="en-US"/>
        </a:p>
      </dgm:t>
    </dgm:pt>
    <dgm:pt modelId="{803D61D4-EF88-475D-A028-898C3455ED8B}">
      <dgm:prSet phldrT="[Text]"/>
      <dgm:spPr/>
      <dgm:t>
        <a:bodyPr/>
        <a:lstStyle/>
        <a:p>
          <a:r>
            <a:rPr lang="en-US" b="0" dirty="0"/>
            <a:t>Hiring</a:t>
          </a:r>
        </a:p>
      </dgm:t>
    </dgm:pt>
    <dgm:pt modelId="{C25F7CB0-1561-4AD1-A51B-07A00AFFF626}" type="parTrans" cxnId="{9DFE80FE-6627-4CC1-BCC4-23D8D70EE871}">
      <dgm:prSet/>
      <dgm:spPr/>
      <dgm:t>
        <a:bodyPr/>
        <a:lstStyle/>
        <a:p>
          <a:endParaRPr lang="en-US"/>
        </a:p>
      </dgm:t>
    </dgm:pt>
    <dgm:pt modelId="{367B565E-6F6F-44D8-862D-D6E040C42AB6}" type="sibTrans" cxnId="{9DFE80FE-6627-4CC1-BCC4-23D8D70EE871}">
      <dgm:prSet/>
      <dgm:spPr/>
      <dgm:t>
        <a:bodyPr/>
        <a:lstStyle/>
        <a:p>
          <a:endParaRPr lang="en-US"/>
        </a:p>
      </dgm:t>
    </dgm:pt>
    <dgm:pt modelId="{A1159D56-EB2F-4276-BDD1-51A6B2409822}">
      <dgm:prSet/>
      <dgm:spPr/>
      <dgm:t>
        <a:bodyPr/>
        <a:lstStyle/>
        <a:p>
          <a:r>
            <a:rPr lang="en-US" dirty="0"/>
            <a:t>Retaining</a:t>
          </a:r>
        </a:p>
      </dgm:t>
    </dgm:pt>
    <dgm:pt modelId="{66A703BE-0982-497B-ABE6-C57F08869414}" type="parTrans" cxnId="{5C9E499B-7091-4604-BB95-4541775D79F2}">
      <dgm:prSet/>
      <dgm:spPr/>
      <dgm:t>
        <a:bodyPr/>
        <a:lstStyle/>
        <a:p>
          <a:endParaRPr lang="en-US"/>
        </a:p>
      </dgm:t>
    </dgm:pt>
    <dgm:pt modelId="{5DECED5E-DC10-483E-B644-7F1DF83D0FA5}" type="sibTrans" cxnId="{5C9E499B-7091-4604-BB95-4541775D79F2}">
      <dgm:prSet/>
      <dgm:spPr/>
      <dgm:t>
        <a:bodyPr/>
        <a:lstStyle/>
        <a:p>
          <a:endParaRPr lang="en-US"/>
        </a:p>
      </dgm:t>
    </dgm:pt>
    <dgm:pt modelId="{A7D6F0B8-9885-4EE0-9396-EF0942A6DEEC}">
      <dgm:prSet phldrT="[Text]"/>
      <dgm:spPr/>
      <dgm:t>
        <a:bodyPr/>
        <a:lstStyle/>
        <a:p>
          <a:r>
            <a:rPr lang="en-US" b="0" dirty="0"/>
            <a:t>Developing</a:t>
          </a:r>
        </a:p>
      </dgm:t>
    </dgm:pt>
    <dgm:pt modelId="{5C52956E-29E1-497B-8901-15E8419B55C3}" type="sibTrans" cxnId="{060C64D3-EE1D-4B41-A831-A3BAB0AC9519}">
      <dgm:prSet/>
      <dgm:spPr/>
      <dgm:t>
        <a:bodyPr/>
        <a:lstStyle/>
        <a:p>
          <a:endParaRPr lang="en-US"/>
        </a:p>
      </dgm:t>
    </dgm:pt>
    <dgm:pt modelId="{97C79BEB-5FCF-42D7-9E4D-C5D06DDB5114}" type="parTrans" cxnId="{060C64D3-EE1D-4B41-A831-A3BAB0AC9519}">
      <dgm:prSet/>
      <dgm:spPr/>
      <dgm:t>
        <a:bodyPr/>
        <a:lstStyle/>
        <a:p>
          <a:endParaRPr lang="en-US"/>
        </a:p>
      </dgm:t>
    </dgm:pt>
    <dgm:pt modelId="{C20129C8-130C-4C26-8B69-FD52F779D6DD}" type="pres">
      <dgm:prSet presAssocID="{1CFB2F8B-A7C2-4D43-9241-AA636E4582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D7AFD7-9465-4B8A-BB5B-1DED01640FE3}" type="pres">
      <dgm:prSet presAssocID="{58E83357-4F7E-470D-96D8-A051830DC3C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30FDD3-1320-423D-9A96-592970CBBF58}" type="pres">
      <dgm:prSet presAssocID="{59F86760-9B3C-45DF-9B43-18169DF8EA11}" presName="sibTransSpacerBeforeConnector" presStyleCnt="0"/>
      <dgm:spPr/>
    </dgm:pt>
    <dgm:pt modelId="{98882B59-3A92-48FE-B0B7-B03640A32D56}" type="pres">
      <dgm:prSet presAssocID="{59F86760-9B3C-45DF-9B43-18169DF8EA11}" presName="sibTrans" presStyleLbl="node1" presStyleIdx="1" presStyleCnt="7"/>
      <dgm:spPr/>
      <dgm:t>
        <a:bodyPr/>
        <a:lstStyle/>
        <a:p>
          <a:endParaRPr lang="en-US"/>
        </a:p>
      </dgm:t>
    </dgm:pt>
    <dgm:pt modelId="{ACA452F5-65A9-4FA2-96F8-5AE5810C0672}" type="pres">
      <dgm:prSet presAssocID="{59F86760-9B3C-45DF-9B43-18169DF8EA11}" presName="sibTransSpacerAfterConnector" presStyleCnt="0"/>
      <dgm:spPr/>
    </dgm:pt>
    <dgm:pt modelId="{15C2CC5B-731B-442E-B745-58793BC4CC7C}" type="pres">
      <dgm:prSet presAssocID="{803D61D4-EF88-475D-A028-898C3455ED8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410E1-7201-4DF5-9BAD-71CE4D240E5E}" type="pres">
      <dgm:prSet presAssocID="{367B565E-6F6F-44D8-862D-D6E040C42AB6}" presName="sibTransSpacerBeforeConnector" presStyleCnt="0"/>
      <dgm:spPr/>
    </dgm:pt>
    <dgm:pt modelId="{971E4771-B462-42C9-8597-B83186744E38}" type="pres">
      <dgm:prSet presAssocID="{367B565E-6F6F-44D8-862D-D6E040C42AB6}" presName="sibTrans" presStyleLbl="node1" presStyleIdx="3" presStyleCnt="7"/>
      <dgm:spPr/>
      <dgm:t>
        <a:bodyPr/>
        <a:lstStyle/>
        <a:p>
          <a:endParaRPr lang="en-US"/>
        </a:p>
      </dgm:t>
    </dgm:pt>
    <dgm:pt modelId="{C8B55CD0-7E79-45E8-9F81-54F82EAF25A8}" type="pres">
      <dgm:prSet presAssocID="{367B565E-6F6F-44D8-862D-D6E040C42AB6}" presName="sibTransSpacerAfterConnector" presStyleCnt="0"/>
      <dgm:spPr/>
    </dgm:pt>
    <dgm:pt modelId="{755B2F16-C372-40A1-913E-5D59E40C529F}" type="pres">
      <dgm:prSet presAssocID="{A7D6F0B8-9885-4EE0-9396-EF0942A6DEEC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110DB3-F0A0-4DFE-8791-A7B4D4A6859C}" type="pres">
      <dgm:prSet presAssocID="{5C52956E-29E1-497B-8901-15E8419B55C3}" presName="sibTransSpacerBeforeConnector" presStyleCnt="0"/>
      <dgm:spPr/>
    </dgm:pt>
    <dgm:pt modelId="{352EC7D5-E0CB-464F-82EE-432F3FD82EC5}" type="pres">
      <dgm:prSet presAssocID="{5C52956E-29E1-497B-8901-15E8419B55C3}" presName="sibTrans" presStyleLbl="node1" presStyleIdx="5" presStyleCnt="7"/>
      <dgm:spPr/>
      <dgm:t>
        <a:bodyPr/>
        <a:lstStyle/>
        <a:p>
          <a:endParaRPr lang="en-US"/>
        </a:p>
      </dgm:t>
    </dgm:pt>
    <dgm:pt modelId="{48E34492-39DE-46EB-9A90-1E0AC9DA5F31}" type="pres">
      <dgm:prSet presAssocID="{5C52956E-29E1-497B-8901-15E8419B55C3}" presName="sibTransSpacerAfterConnector" presStyleCnt="0"/>
      <dgm:spPr/>
    </dgm:pt>
    <dgm:pt modelId="{B0ADAAC7-B27D-41E8-9B48-63FECA05DE4A}" type="pres">
      <dgm:prSet presAssocID="{A1159D56-EB2F-4276-BDD1-51A6B240982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F462D7-FE47-49C5-92D9-DBCDA6CEC0E6}" type="presOf" srcId="{58E83357-4F7E-470D-96D8-A051830DC3C8}" destId="{06D7AFD7-9465-4B8A-BB5B-1DED01640FE3}" srcOrd="0" destOrd="0" presId="urn:microsoft.com/office/officeart/2016/7/layout/BasicProcessNew"/>
    <dgm:cxn modelId="{1B8A43E8-09AC-4C5A-8B98-120289AAAA5A}" type="presOf" srcId="{1CFB2F8B-A7C2-4D43-9241-AA636E45821B}" destId="{C20129C8-130C-4C26-8B69-FD52F779D6DD}" srcOrd="0" destOrd="0" presId="urn:microsoft.com/office/officeart/2016/7/layout/BasicProcessNew"/>
    <dgm:cxn modelId="{060C64D3-EE1D-4B41-A831-A3BAB0AC9519}" srcId="{1CFB2F8B-A7C2-4D43-9241-AA636E45821B}" destId="{A7D6F0B8-9885-4EE0-9396-EF0942A6DEEC}" srcOrd="2" destOrd="0" parTransId="{97C79BEB-5FCF-42D7-9E4D-C5D06DDB5114}" sibTransId="{5C52956E-29E1-497B-8901-15E8419B55C3}"/>
    <dgm:cxn modelId="{5162BDD8-AF6D-44AB-B623-29CF8755A52B}" type="presOf" srcId="{5C52956E-29E1-497B-8901-15E8419B55C3}" destId="{352EC7D5-E0CB-464F-82EE-432F3FD82EC5}" srcOrd="0" destOrd="0" presId="urn:microsoft.com/office/officeart/2016/7/layout/BasicProcessNew"/>
    <dgm:cxn modelId="{D44A49E2-0C51-4B6A-8CD1-8B52ED7D03DD}" type="presOf" srcId="{A7D6F0B8-9885-4EE0-9396-EF0942A6DEEC}" destId="{755B2F16-C372-40A1-913E-5D59E40C529F}" srcOrd="0" destOrd="0" presId="urn:microsoft.com/office/officeart/2016/7/layout/BasicProcessNew"/>
    <dgm:cxn modelId="{9DFE80FE-6627-4CC1-BCC4-23D8D70EE871}" srcId="{1CFB2F8B-A7C2-4D43-9241-AA636E45821B}" destId="{803D61D4-EF88-475D-A028-898C3455ED8B}" srcOrd="1" destOrd="0" parTransId="{C25F7CB0-1561-4AD1-A51B-07A00AFFF626}" sibTransId="{367B565E-6F6F-44D8-862D-D6E040C42AB6}"/>
    <dgm:cxn modelId="{DF53DBE8-B71F-4B83-8EE0-B7A57352975F}" type="presOf" srcId="{59F86760-9B3C-45DF-9B43-18169DF8EA11}" destId="{98882B59-3A92-48FE-B0B7-B03640A32D56}" srcOrd="0" destOrd="0" presId="urn:microsoft.com/office/officeart/2016/7/layout/BasicProcessNew"/>
    <dgm:cxn modelId="{C5B7A523-A64C-4934-A2BB-8F68F6965B9E}" srcId="{1CFB2F8B-A7C2-4D43-9241-AA636E45821B}" destId="{58E83357-4F7E-470D-96D8-A051830DC3C8}" srcOrd="0" destOrd="0" parTransId="{C4558FDA-5D45-4174-ADEA-E9D217FE6C96}" sibTransId="{59F86760-9B3C-45DF-9B43-18169DF8EA11}"/>
    <dgm:cxn modelId="{FEE94F56-BF07-44C6-8CEF-E04A6F99ABDA}" type="presOf" srcId="{803D61D4-EF88-475D-A028-898C3455ED8B}" destId="{15C2CC5B-731B-442E-B745-58793BC4CC7C}" srcOrd="0" destOrd="0" presId="urn:microsoft.com/office/officeart/2016/7/layout/BasicProcessNew"/>
    <dgm:cxn modelId="{5C9E499B-7091-4604-BB95-4541775D79F2}" srcId="{1CFB2F8B-A7C2-4D43-9241-AA636E45821B}" destId="{A1159D56-EB2F-4276-BDD1-51A6B2409822}" srcOrd="3" destOrd="0" parTransId="{66A703BE-0982-497B-ABE6-C57F08869414}" sibTransId="{5DECED5E-DC10-483E-B644-7F1DF83D0FA5}"/>
    <dgm:cxn modelId="{FA0BFD87-F0AF-41C4-8477-A51D04D22344}" type="presOf" srcId="{A1159D56-EB2F-4276-BDD1-51A6B2409822}" destId="{B0ADAAC7-B27D-41E8-9B48-63FECA05DE4A}" srcOrd="0" destOrd="0" presId="urn:microsoft.com/office/officeart/2016/7/layout/BasicProcessNew"/>
    <dgm:cxn modelId="{A0BA79AC-CB9F-47B2-AE8D-4080E694C2CA}" type="presOf" srcId="{367B565E-6F6F-44D8-862D-D6E040C42AB6}" destId="{971E4771-B462-42C9-8597-B83186744E38}" srcOrd="0" destOrd="0" presId="urn:microsoft.com/office/officeart/2016/7/layout/BasicProcessNew"/>
    <dgm:cxn modelId="{24A106F4-39E2-4907-A175-EC2018FAD6FC}" type="presParOf" srcId="{C20129C8-130C-4C26-8B69-FD52F779D6DD}" destId="{06D7AFD7-9465-4B8A-BB5B-1DED01640FE3}" srcOrd="0" destOrd="0" presId="urn:microsoft.com/office/officeart/2016/7/layout/BasicProcessNew"/>
    <dgm:cxn modelId="{C5A0337F-84CF-4338-AEAB-F33FF7AB8D9B}" type="presParOf" srcId="{C20129C8-130C-4C26-8B69-FD52F779D6DD}" destId="{1730FDD3-1320-423D-9A96-592970CBBF58}" srcOrd="1" destOrd="0" presId="urn:microsoft.com/office/officeart/2016/7/layout/BasicProcessNew"/>
    <dgm:cxn modelId="{5BDC5D96-11F0-4C23-AEDB-C3FF590583DC}" type="presParOf" srcId="{C20129C8-130C-4C26-8B69-FD52F779D6DD}" destId="{98882B59-3A92-48FE-B0B7-B03640A32D56}" srcOrd="2" destOrd="0" presId="urn:microsoft.com/office/officeart/2016/7/layout/BasicProcessNew"/>
    <dgm:cxn modelId="{A820C65A-81A2-4B1A-A2FF-34AEB4B5CCFB}" type="presParOf" srcId="{C20129C8-130C-4C26-8B69-FD52F779D6DD}" destId="{ACA452F5-65A9-4FA2-96F8-5AE5810C0672}" srcOrd="3" destOrd="0" presId="urn:microsoft.com/office/officeart/2016/7/layout/BasicProcessNew"/>
    <dgm:cxn modelId="{F1C69A3C-7DA7-4245-8298-758E4F1652DF}" type="presParOf" srcId="{C20129C8-130C-4C26-8B69-FD52F779D6DD}" destId="{15C2CC5B-731B-442E-B745-58793BC4CC7C}" srcOrd="4" destOrd="0" presId="urn:microsoft.com/office/officeart/2016/7/layout/BasicProcessNew"/>
    <dgm:cxn modelId="{B9B57B3F-73F1-4F4B-A860-54652969D45A}" type="presParOf" srcId="{C20129C8-130C-4C26-8B69-FD52F779D6DD}" destId="{109410E1-7201-4DF5-9BAD-71CE4D240E5E}" srcOrd="5" destOrd="0" presId="urn:microsoft.com/office/officeart/2016/7/layout/BasicProcessNew"/>
    <dgm:cxn modelId="{11814FCB-BEFC-48D7-B0E4-D1701953173D}" type="presParOf" srcId="{C20129C8-130C-4C26-8B69-FD52F779D6DD}" destId="{971E4771-B462-42C9-8597-B83186744E38}" srcOrd="6" destOrd="0" presId="urn:microsoft.com/office/officeart/2016/7/layout/BasicProcessNew"/>
    <dgm:cxn modelId="{48C37C18-1260-4D15-BA1D-91D3CD4B9115}" type="presParOf" srcId="{C20129C8-130C-4C26-8B69-FD52F779D6DD}" destId="{C8B55CD0-7E79-45E8-9F81-54F82EAF25A8}" srcOrd="7" destOrd="0" presId="urn:microsoft.com/office/officeart/2016/7/layout/BasicProcessNew"/>
    <dgm:cxn modelId="{F7732CA0-CD7D-4D78-A3E5-A4D688819025}" type="presParOf" srcId="{C20129C8-130C-4C26-8B69-FD52F779D6DD}" destId="{755B2F16-C372-40A1-913E-5D59E40C529F}" srcOrd="8" destOrd="0" presId="urn:microsoft.com/office/officeart/2016/7/layout/BasicProcessNew"/>
    <dgm:cxn modelId="{8FFE8E0A-42BD-438E-85A9-D9B0A081B683}" type="presParOf" srcId="{C20129C8-130C-4C26-8B69-FD52F779D6DD}" destId="{3B110DB3-F0A0-4DFE-8791-A7B4D4A6859C}" srcOrd="9" destOrd="0" presId="urn:microsoft.com/office/officeart/2016/7/layout/BasicProcessNew"/>
    <dgm:cxn modelId="{DBB115B2-DD06-4998-AE9D-116AC98F3F21}" type="presParOf" srcId="{C20129C8-130C-4C26-8B69-FD52F779D6DD}" destId="{352EC7D5-E0CB-464F-82EE-432F3FD82EC5}" srcOrd="10" destOrd="0" presId="urn:microsoft.com/office/officeart/2016/7/layout/BasicProcessNew"/>
    <dgm:cxn modelId="{E9967AB4-7C96-4AEA-8414-4971A26AFDFE}" type="presParOf" srcId="{C20129C8-130C-4C26-8B69-FD52F779D6DD}" destId="{48E34492-39DE-46EB-9A90-1E0AC9DA5F31}" srcOrd="11" destOrd="0" presId="urn:microsoft.com/office/officeart/2016/7/layout/BasicProcessNew"/>
    <dgm:cxn modelId="{E1FB6E92-0C60-4347-9B8E-E5E395D3AE01}" type="presParOf" srcId="{C20129C8-130C-4C26-8B69-FD52F779D6DD}" destId="{B0ADAAC7-B27D-41E8-9B48-63FECA05DE4A}" srcOrd="12" destOrd="0" presId="urn:microsoft.com/office/officeart/2016/7/layout/BasicProcessNew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FB2F8B-A7C2-4D43-9241-AA636E45821B}" type="doc">
      <dgm:prSet loTypeId="urn:microsoft.com/office/officeart/2016/7/layout/Basic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8E83357-4F7E-470D-96D8-A051830DC3C8}">
      <dgm:prSet phldrT="[Text]"/>
      <dgm:spPr/>
      <dgm:t>
        <a:bodyPr/>
        <a:lstStyle/>
        <a:p>
          <a:r>
            <a:rPr lang="en-US" b="0" dirty="0"/>
            <a:t>Recruiting</a:t>
          </a:r>
        </a:p>
      </dgm:t>
    </dgm:pt>
    <dgm:pt modelId="{C4558FDA-5D45-4174-ADEA-E9D217FE6C96}" type="parTrans" cxnId="{C5B7A523-A64C-4934-A2BB-8F68F6965B9E}">
      <dgm:prSet/>
      <dgm:spPr/>
      <dgm:t>
        <a:bodyPr/>
        <a:lstStyle/>
        <a:p>
          <a:endParaRPr lang="en-US"/>
        </a:p>
      </dgm:t>
    </dgm:pt>
    <dgm:pt modelId="{59F86760-9B3C-45DF-9B43-18169DF8EA11}" type="sibTrans" cxnId="{C5B7A523-A64C-4934-A2BB-8F68F6965B9E}">
      <dgm:prSet/>
      <dgm:spPr/>
      <dgm:t>
        <a:bodyPr/>
        <a:lstStyle/>
        <a:p>
          <a:endParaRPr lang="en-US"/>
        </a:p>
      </dgm:t>
    </dgm:pt>
    <dgm:pt modelId="{803D61D4-EF88-475D-A028-898C3455ED8B}">
      <dgm:prSet phldrT="[Text]"/>
      <dgm:spPr/>
      <dgm:t>
        <a:bodyPr/>
        <a:lstStyle/>
        <a:p>
          <a:r>
            <a:rPr lang="en-US" b="0" dirty="0"/>
            <a:t>Hiring</a:t>
          </a:r>
        </a:p>
      </dgm:t>
    </dgm:pt>
    <dgm:pt modelId="{C25F7CB0-1561-4AD1-A51B-07A00AFFF626}" type="parTrans" cxnId="{9DFE80FE-6627-4CC1-BCC4-23D8D70EE871}">
      <dgm:prSet/>
      <dgm:spPr/>
      <dgm:t>
        <a:bodyPr/>
        <a:lstStyle/>
        <a:p>
          <a:endParaRPr lang="en-US"/>
        </a:p>
      </dgm:t>
    </dgm:pt>
    <dgm:pt modelId="{367B565E-6F6F-44D8-862D-D6E040C42AB6}" type="sibTrans" cxnId="{9DFE80FE-6627-4CC1-BCC4-23D8D70EE871}">
      <dgm:prSet/>
      <dgm:spPr/>
      <dgm:t>
        <a:bodyPr/>
        <a:lstStyle/>
        <a:p>
          <a:endParaRPr lang="en-US"/>
        </a:p>
      </dgm:t>
    </dgm:pt>
    <dgm:pt modelId="{A7D6F0B8-9885-4EE0-9396-EF0942A6DEEC}">
      <dgm:prSet phldrT="[Text]"/>
      <dgm:spPr/>
      <dgm:t>
        <a:bodyPr/>
        <a:lstStyle/>
        <a:p>
          <a:r>
            <a:rPr lang="en-US" b="0" dirty="0"/>
            <a:t>Developing</a:t>
          </a:r>
        </a:p>
      </dgm:t>
    </dgm:pt>
    <dgm:pt modelId="{97C79BEB-5FCF-42D7-9E4D-C5D06DDB5114}" type="parTrans" cxnId="{060C64D3-EE1D-4B41-A831-A3BAB0AC9519}">
      <dgm:prSet/>
      <dgm:spPr/>
      <dgm:t>
        <a:bodyPr/>
        <a:lstStyle/>
        <a:p>
          <a:endParaRPr lang="en-US"/>
        </a:p>
      </dgm:t>
    </dgm:pt>
    <dgm:pt modelId="{5C52956E-29E1-497B-8901-15E8419B55C3}" type="sibTrans" cxnId="{060C64D3-EE1D-4B41-A831-A3BAB0AC9519}">
      <dgm:prSet/>
      <dgm:spPr/>
      <dgm:t>
        <a:bodyPr/>
        <a:lstStyle/>
        <a:p>
          <a:endParaRPr lang="en-US"/>
        </a:p>
      </dgm:t>
    </dgm:pt>
    <dgm:pt modelId="{A1159D56-EB2F-4276-BDD1-51A6B2409822}">
      <dgm:prSet/>
      <dgm:spPr/>
      <dgm:t>
        <a:bodyPr/>
        <a:lstStyle/>
        <a:p>
          <a:r>
            <a:rPr lang="en-US"/>
            <a:t>Retaining</a:t>
          </a:r>
          <a:endParaRPr lang="en-US" dirty="0"/>
        </a:p>
      </dgm:t>
    </dgm:pt>
    <dgm:pt modelId="{66A703BE-0982-497B-ABE6-C57F08869414}" type="parTrans" cxnId="{5C9E499B-7091-4604-BB95-4541775D79F2}">
      <dgm:prSet/>
      <dgm:spPr/>
      <dgm:t>
        <a:bodyPr/>
        <a:lstStyle/>
        <a:p>
          <a:endParaRPr lang="en-US"/>
        </a:p>
      </dgm:t>
    </dgm:pt>
    <dgm:pt modelId="{5DECED5E-DC10-483E-B644-7F1DF83D0FA5}" type="sibTrans" cxnId="{5C9E499B-7091-4604-BB95-4541775D79F2}">
      <dgm:prSet/>
      <dgm:spPr/>
      <dgm:t>
        <a:bodyPr/>
        <a:lstStyle/>
        <a:p>
          <a:endParaRPr lang="en-US"/>
        </a:p>
      </dgm:t>
    </dgm:pt>
    <dgm:pt modelId="{C20129C8-130C-4C26-8B69-FD52F779D6DD}" type="pres">
      <dgm:prSet presAssocID="{1CFB2F8B-A7C2-4D43-9241-AA636E4582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D7AFD7-9465-4B8A-BB5B-1DED01640FE3}" type="pres">
      <dgm:prSet presAssocID="{58E83357-4F7E-470D-96D8-A051830DC3C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30FDD3-1320-423D-9A96-592970CBBF58}" type="pres">
      <dgm:prSet presAssocID="{59F86760-9B3C-45DF-9B43-18169DF8EA11}" presName="sibTransSpacerBeforeConnector" presStyleCnt="0"/>
      <dgm:spPr/>
    </dgm:pt>
    <dgm:pt modelId="{98882B59-3A92-48FE-B0B7-B03640A32D56}" type="pres">
      <dgm:prSet presAssocID="{59F86760-9B3C-45DF-9B43-18169DF8EA11}" presName="sibTrans" presStyleLbl="node1" presStyleIdx="1" presStyleCnt="7"/>
      <dgm:spPr/>
      <dgm:t>
        <a:bodyPr/>
        <a:lstStyle/>
        <a:p>
          <a:endParaRPr lang="en-US"/>
        </a:p>
      </dgm:t>
    </dgm:pt>
    <dgm:pt modelId="{ACA452F5-65A9-4FA2-96F8-5AE5810C0672}" type="pres">
      <dgm:prSet presAssocID="{59F86760-9B3C-45DF-9B43-18169DF8EA11}" presName="sibTransSpacerAfterConnector" presStyleCnt="0"/>
      <dgm:spPr/>
    </dgm:pt>
    <dgm:pt modelId="{15C2CC5B-731B-442E-B745-58793BC4CC7C}" type="pres">
      <dgm:prSet presAssocID="{803D61D4-EF88-475D-A028-898C3455ED8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410E1-7201-4DF5-9BAD-71CE4D240E5E}" type="pres">
      <dgm:prSet presAssocID="{367B565E-6F6F-44D8-862D-D6E040C42AB6}" presName="sibTransSpacerBeforeConnector" presStyleCnt="0"/>
      <dgm:spPr/>
    </dgm:pt>
    <dgm:pt modelId="{971E4771-B462-42C9-8597-B83186744E38}" type="pres">
      <dgm:prSet presAssocID="{367B565E-6F6F-44D8-862D-D6E040C42AB6}" presName="sibTrans" presStyleLbl="node1" presStyleIdx="3" presStyleCnt="7"/>
      <dgm:spPr/>
      <dgm:t>
        <a:bodyPr/>
        <a:lstStyle/>
        <a:p>
          <a:endParaRPr lang="en-US"/>
        </a:p>
      </dgm:t>
    </dgm:pt>
    <dgm:pt modelId="{C8B55CD0-7E79-45E8-9F81-54F82EAF25A8}" type="pres">
      <dgm:prSet presAssocID="{367B565E-6F6F-44D8-862D-D6E040C42AB6}" presName="sibTransSpacerAfterConnector" presStyleCnt="0"/>
      <dgm:spPr/>
    </dgm:pt>
    <dgm:pt modelId="{755B2F16-C372-40A1-913E-5D59E40C529F}" type="pres">
      <dgm:prSet presAssocID="{A7D6F0B8-9885-4EE0-9396-EF0942A6DEEC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110DB3-F0A0-4DFE-8791-A7B4D4A6859C}" type="pres">
      <dgm:prSet presAssocID="{5C52956E-29E1-497B-8901-15E8419B55C3}" presName="sibTransSpacerBeforeConnector" presStyleCnt="0"/>
      <dgm:spPr/>
    </dgm:pt>
    <dgm:pt modelId="{352EC7D5-E0CB-464F-82EE-432F3FD82EC5}" type="pres">
      <dgm:prSet presAssocID="{5C52956E-29E1-497B-8901-15E8419B55C3}" presName="sibTrans" presStyleLbl="node1" presStyleIdx="5" presStyleCnt="7"/>
      <dgm:spPr/>
      <dgm:t>
        <a:bodyPr/>
        <a:lstStyle/>
        <a:p>
          <a:endParaRPr lang="en-US"/>
        </a:p>
      </dgm:t>
    </dgm:pt>
    <dgm:pt modelId="{48E34492-39DE-46EB-9A90-1E0AC9DA5F31}" type="pres">
      <dgm:prSet presAssocID="{5C52956E-29E1-497B-8901-15E8419B55C3}" presName="sibTransSpacerAfterConnector" presStyleCnt="0"/>
      <dgm:spPr/>
    </dgm:pt>
    <dgm:pt modelId="{B0ADAAC7-B27D-41E8-9B48-63FECA05DE4A}" type="pres">
      <dgm:prSet presAssocID="{A1159D56-EB2F-4276-BDD1-51A6B240982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F462D7-FE47-49C5-92D9-DBCDA6CEC0E6}" type="presOf" srcId="{58E83357-4F7E-470D-96D8-A051830DC3C8}" destId="{06D7AFD7-9465-4B8A-BB5B-1DED01640FE3}" srcOrd="0" destOrd="0" presId="urn:microsoft.com/office/officeart/2016/7/layout/BasicProcessNew"/>
    <dgm:cxn modelId="{1B8A43E8-09AC-4C5A-8B98-120289AAAA5A}" type="presOf" srcId="{1CFB2F8B-A7C2-4D43-9241-AA636E45821B}" destId="{C20129C8-130C-4C26-8B69-FD52F779D6DD}" srcOrd="0" destOrd="0" presId="urn:microsoft.com/office/officeart/2016/7/layout/BasicProcessNew"/>
    <dgm:cxn modelId="{060C64D3-EE1D-4B41-A831-A3BAB0AC9519}" srcId="{1CFB2F8B-A7C2-4D43-9241-AA636E45821B}" destId="{A7D6F0B8-9885-4EE0-9396-EF0942A6DEEC}" srcOrd="2" destOrd="0" parTransId="{97C79BEB-5FCF-42D7-9E4D-C5D06DDB5114}" sibTransId="{5C52956E-29E1-497B-8901-15E8419B55C3}"/>
    <dgm:cxn modelId="{5162BDD8-AF6D-44AB-B623-29CF8755A52B}" type="presOf" srcId="{5C52956E-29E1-497B-8901-15E8419B55C3}" destId="{352EC7D5-E0CB-464F-82EE-432F3FD82EC5}" srcOrd="0" destOrd="0" presId="urn:microsoft.com/office/officeart/2016/7/layout/BasicProcessNew"/>
    <dgm:cxn modelId="{D44A49E2-0C51-4B6A-8CD1-8B52ED7D03DD}" type="presOf" srcId="{A7D6F0B8-9885-4EE0-9396-EF0942A6DEEC}" destId="{755B2F16-C372-40A1-913E-5D59E40C529F}" srcOrd="0" destOrd="0" presId="urn:microsoft.com/office/officeart/2016/7/layout/BasicProcessNew"/>
    <dgm:cxn modelId="{9DFE80FE-6627-4CC1-BCC4-23D8D70EE871}" srcId="{1CFB2F8B-A7C2-4D43-9241-AA636E45821B}" destId="{803D61D4-EF88-475D-A028-898C3455ED8B}" srcOrd="1" destOrd="0" parTransId="{C25F7CB0-1561-4AD1-A51B-07A00AFFF626}" sibTransId="{367B565E-6F6F-44D8-862D-D6E040C42AB6}"/>
    <dgm:cxn modelId="{DF53DBE8-B71F-4B83-8EE0-B7A57352975F}" type="presOf" srcId="{59F86760-9B3C-45DF-9B43-18169DF8EA11}" destId="{98882B59-3A92-48FE-B0B7-B03640A32D56}" srcOrd="0" destOrd="0" presId="urn:microsoft.com/office/officeart/2016/7/layout/BasicProcessNew"/>
    <dgm:cxn modelId="{C5B7A523-A64C-4934-A2BB-8F68F6965B9E}" srcId="{1CFB2F8B-A7C2-4D43-9241-AA636E45821B}" destId="{58E83357-4F7E-470D-96D8-A051830DC3C8}" srcOrd="0" destOrd="0" parTransId="{C4558FDA-5D45-4174-ADEA-E9D217FE6C96}" sibTransId="{59F86760-9B3C-45DF-9B43-18169DF8EA11}"/>
    <dgm:cxn modelId="{FEE94F56-BF07-44C6-8CEF-E04A6F99ABDA}" type="presOf" srcId="{803D61D4-EF88-475D-A028-898C3455ED8B}" destId="{15C2CC5B-731B-442E-B745-58793BC4CC7C}" srcOrd="0" destOrd="0" presId="urn:microsoft.com/office/officeart/2016/7/layout/BasicProcessNew"/>
    <dgm:cxn modelId="{5C9E499B-7091-4604-BB95-4541775D79F2}" srcId="{1CFB2F8B-A7C2-4D43-9241-AA636E45821B}" destId="{A1159D56-EB2F-4276-BDD1-51A6B2409822}" srcOrd="3" destOrd="0" parTransId="{66A703BE-0982-497B-ABE6-C57F08869414}" sibTransId="{5DECED5E-DC10-483E-B644-7F1DF83D0FA5}"/>
    <dgm:cxn modelId="{FA0BFD87-F0AF-41C4-8477-A51D04D22344}" type="presOf" srcId="{A1159D56-EB2F-4276-BDD1-51A6B2409822}" destId="{B0ADAAC7-B27D-41E8-9B48-63FECA05DE4A}" srcOrd="0" destOrd="0" presId="urn:microsoft.com/office/officeart/2016/7/layout/BasicProcessNew"/>
    <dgm:cxn modelId="{A0BA79AC-CB9F-47B2-AE8D-4080E694C2CA}" type="presOf" srcId="{367B565E-6F6F-44D8-862D-D6E040C42AB6}" destId="{971E4771-B462-42C9-8597-B83186744E38}" srcOrd="0" destOrd="0" presId="urn:microsoft.com/office/officeart/2016/7/layout/BasicProcessNew"/>
    <dgm:cxn modelId="{24A106F4-39E2-4907-A175-EC2018FAD6FC}" type="presParOf" srcId="{C20129C8-130C-4C26-8B69-FD52F779D6DD}" destId="{06D7AFD7-9465-4B8A-BB5B-1DED01640FE3}" srcOrd="0" destOrd="0" presId="urn:microsoft.com/office/officeart/2016/7/layout/BasicProcessNew"/>
    <dgm:cxn modelId="{C5A0337F-84CF-4338-AEAB-F33FF7AB8D9B}" type="presParOf" srcId="{C20129C8-130C-4C26-8B69-FD52F779D6DD}" destId="{1730FDD3-1320-423D-9A96-592970CBBF58}" srcOrd="1" destOrd="0" presId="urn:microsoft.com/office/officeart/2016/7/layout/BasicProcessNew"/>
    <dgm:cxn modelId="{5BDC5D96-11F0-4C23-AEDB-C3FF590583DC}" type="presParOf" srcId="{C20129C8-130C-4C26-8B69-FD52F779D6DD}" destId="{98882B59-3A92-48FE-B0B7-B03640A32D56}" srcOrd="2" destOrd="0" presId="urn:microsoft.com/office/officeart/2016/7/layout/BasicProcessNew"/>
    <dgm:cxn modelId="{A820C65A-81A2-4B1A-A2FF-34AEB4B5CCFB}" type="presParOf" srcId="{C20129C8-130C-4C26-8B69-FD52F779D6DD}" destId="{ACA452F5-65A9-4FA2-96F8-5AE5810C0672}" srcOrd="3" destOrd="0" presId="urn:microsoft.com/office/officeart/2016/7/layout/BasicProcessNew"/>
    <dgm:cxn modelId="{F1C69A3C-7DA7-4245-8298-758E4F1652DF}" type="presParOf" srcId="{C20129C8-130C-4C26-8B69-FD52F779D6DD}" destId="{15C2CC5B-731B-442E-B745-58793BC4CC7C}" srcOrd="4" destOrd="0" presId="urn:microsoft.com/office/officeart/2016/7/layout/BasicProcessNew"/>
    <dgm:cxn modelId="{B9B57B3F-73F1-4F4B-A860-54652969D45A}" type="presParOf" srcId="{C20129C8-130C-4C26-8B69-FD52F779D6DD}" destId="{109410E1-7201-4DF5-9BAD-71CE4D240E5E}" srcOrd="5" destOrd="0" presId="urn:microsoft.com/office/officeart/2016/7/layout/BasicProcessNew"/>
    <dgm:cxn modelId="{11814FCB-BEFC-48D7-B0E4-D1701953173D}" type="presParOf" srcId="{C20129C8-130C-4C26-8B69-FD52F779D6DD}" destId="{971E4771-B462-42C9-8597-B83186744E38}" srcOrd="6" destOrd="0" presId="urn:microsoft.com/office/officeart/2016/7/layout/BasicProcessNew"/>
    <dgm:cxn modelId="{48C37C18-1260-4D15-BA1D-91D3CD4B9115}" type="presParOf" srcId="{C20129C8-130C-4C26-8B69-FD52F779D6DD}" destId="{C8B55CD0-7E79-45E8-9F81-54F82EAF25A8}" srcOrd="7" destOrd="0" presId="urn:microsoft.com/office/officeart/2016/7/layout/BasicProcessNew"/>
    <dgm:cxn modelId="{F7732CA0-CD7D-4D78-A3E5-A4D688819025}" type="presParOf" srcId="{C20129C8-130C-4C26-8B69-FD52F779D6DD}" destId="{755B2F16-C372-40A1-913E-5D59E40C529F}" srcOrd="8" destOrd="0" presId="urn:microsoft.com/office/officeart/2016/7/layout/BasicProcessNew"/>
    <dgm:cxn modelId="{8FFE8E0A-42BD-438E-85A9-D9B0A081B683}" type="presParOf" srcId="{C20129C8-130C-4C26-8B69-FD52F779D6DD}" destId="{3B110DB3-F0A0-4DFE-8791-A7B4D4A6859C}" srcOrd="9" destOrd="0" presId="urn:microsoft.com/office/officeart/2016/7/layout/BasicProcessNew"/>
    <dgm:cxn modelId="{DBB115B2-DD06-4998-AE9D-116AC98F3F21}" type="presParOf" srcId="{C20129C8-130C-4C26-8B69-FD52F779D6DD}" destId="{352EC7D5-E0CB-464F-82EE-432F3FD82EC5}" srcOrd="10" destOrd="0" presId="urn:microsoft.com/office/officeart/2016/7/layout/BasicProcessNew"/>
    <dgm:cxn modelId="{E9967AB4-7C96-4AEA-8414-4971A26AFDFE}" type="presParOf" srcId="{C20129C8-130C-4C26-8B69-FD52F779D6DD}" destId="{48E34492-39DE-46EB-9A90-1E0AC9DA5F31}" srcOrd="11" destOrd="0" presId="urn:microsoft.com/office/officeart/2016/7/layout/BasicProcessNew"/>
    <dgm:cxn modelId="{E1FB6E92-0C60-4347-9B8E-E5E395D3AE01}" type="presParOf" srcId="{C20129C8-130C-4C26-8B69-FD52F779D6DD}" destId="{B0ADAAC7-B27D-41E8-9B48-63FECA05DE4A}" srcOrd="12" destOrd="0" presId="urn:microsoft.com/office/officeart/2016/7/layout/BasicProcessNew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7AFD7-9465-4B8A-BB5B-1DED01640FE3}">
      <dsp:nvSpPr>
        <dsp:cNvPr id="0" name=""/>
        <dsp:cNvSpPr/>
      </dsp:nvSpPr>
      <dsp:spPr>
        <a:xfrm>
          <a:off x="3824" y="1372146"/>
          <a:ext cx="1669498" cy="10016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kern="1200" dirty="0"/>
            <a:t>Recruiting</a:t>
          </a:r>
        </a:p>
      </dsp:txBody>
      <dsp:txXfrm>
        <a:off x="3824" y="1372146"/>
        <a:ext cx="1669498" cy="1001699"/>
      </dsp:txXfrm>
    </dsp:sp>
    <dsp:sp modelId="{98882B59-3A92-48FE-B0B7-B03640A32D56}">
      <dsp:nvSpPr>
        <dsp:cNvPr id="0" name=""/>
        <dsp:cNvSpPr/>
      </dsp:nvSpPr>
      <dsp:spPr>
        <a:xfrm>
          <a:off x="1708681" y="1751495"/>
          <a:ext cx="25042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2CC5B-731B-442E-B745-58793BC4CC7C}">
      <dsp:nvSpPr>
        <dsp:cNvPr id="0" name=""/>
        <dsp:cNvSpPr/>
      </dsp:nvSpPr>
      <dsp:spPr>
        <a:xfrm>
          <a:off x="1994464" y="1372146"/>
          <a:ext cx="1669498" cy="10016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kern="1200" dirty="0"/>
            <a:t>Hiring</a:t>
          </a:r>
        </a:p>
      </dsp:txBody>
      <dsp:txXfrm>
        <a:off x="1994464" y="1372146"/>
        <a:ext cx="1669498" cy="1001699"/>
      </dsp:txXfrm>
    </dsp:sp>
    <dsp:sp modelId="{971E4771-B462-42C9-8597-B83186744E38}">
      <dsp:nvSpPr>
        <dsp:cNvPr id="0" name=""/>
        <dsp:cNvSpPr/>
      </dsp:nvSpPr>
      <dsp:spPr>
        <a:xfrm>
          <a:off x="3699321" y="1751495"/>
          <a:ext cx="25042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B2F16-C372-40A1-913E-5D59E40C529F}">
      <dsp:nvSpPr>
        <dsp:cNvPr id="0" name=""/>
        <dsp:cNvSpPr/>
      </dsp:nvSpPr>
      <dsp:spPr>
        <a:xfrm>
          <a:off x="3985104" y="1372146"/>
          <a:ext cx="1669498" cy="100169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kern="1200" dirty="0"/>
            <a:t>Developing</a:t>
          </a:r>
        </a:p>
      </dsp:txBody>
      <dsp:txXfrm>
        <a:off x="3985104" y="1372146"/>
        <a:ext cx="1669498" cy="1001699"/>
      </dsp:txXfrm>
    </dsp:sp>
    <dsp:sp modelId="{352EC7D5-E0CB-464F-82EE-432F3FD82EC5}">
      <dsp:nvSpPr>
        <dsp:cNvPr id="0" name=""/>
        <dsp:cNvSpPr/>
      </dsp:nvSpPr>
      <dsp:spPr>
        <a:xfrm>
          <a:off x="5689961" y="1751495"/>
          <a:ext cx="25042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DAAC7-B27D-41E8-9B48-63FECA05DE4A}">
      <dsp:nvSpPr>
        <dsp:cNvPr id="0" name=""/>
        <dsp:cNvSpPr/>
      </dsp:nvSpPr>
      <dsp:spPr>
        <a:xfrm>
          <a:off x="5975744" y="1372146"/>
          <a:ext cx="1669498" cy="100169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Retaining</a:t>
          </a:r>
        </a:p>
      </dsp:txBody>
      <dsp:txXfrm>
        <a:off x="5975744" y="1372146"/>
        <a:ext cx="1669498" cy="10016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7AFD7-9465-4B8A-BB5B-1DED01640FE3}">
      <dsp:nvSpPr>
        <dsp:cNvPr id="0" name=""/>
        <dsp:cNvSpPr/>
      </dsp:nvSpPr>
      <dsp:spPr>
        <a:xfrm>
          <a:off x="709" y="749607"/>
          <a:ext cx="1841974" cy="11051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0" kern="1200" dirty="0"/>
            <a:t>Recruiting</a:t>
          </a:r>
        </a:p>
      </dsp:txBody>
      <dsp:txXfrm>
        <a:off x="709" y="749607"/>
        <a:ext cx="1841974" cy="1105184"/>
      </dsp:txXfrm>
    </dsp:sp>
    <dsp:sp modelId="{98882B59-3A92-48FE-B0B7-B03640A32D56}">
      <dsp:nvSpPr>
        <dsp:cNvPr id="0" name=""/>
        <dsp:cNvSpPr/>
      </dsp:nvSpPr>
      <dsp:spPr>
        <a:xfrm>
          <a:off x="1878160" y="1180699"/>
          <a:ext cx="276296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2CC5B-731B-442E-B745-58793BC4CC7C}">
      <dsp:nvSpPr>
        <dsp:cNvPr id="0" name=""/>
        <dsp:cNvSpPr/>
      </dsp:nvSpPr>
      <dsp:spPr>
        <a:xfrm>
          <a:off x="2189933" y="749607"/>
          <a:ext cx="1841974" cy="110518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0" kern="1200" dirty="0"/>
            <a:t>Hiring</a:t>
          </a:r>
        </a:p>
      </dsp:txBody>
      <dsp:txXfrm>
        <a:off x="2189933" y="749607"/>
        <a:ext cx="1841974" cy="1105184"/>
      </dsp:txXfrm>
    </dsp:sp>
    <dsp:sp modelId="{971E4771-B462-42C9-8597-B83186744E38}">
      <dsp:nvSpPr>
        <dsp:cNvPr id="0" name=""/>
        <dsp:cNvSpPr/>
      </dsp:nvSpPr>
      <dsp:spPr>
        <a:xfrm>
          <a:off x="4067385" y="1180699"/>
          <a:ext cx="276296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B2F16-C372-40A1-913E-5D59E40C529F}">
      <dsp:nvSpPr>
        <dsp:cNvPr id="0" name=""/>
        <dsp:cNvSpPr/>
      </dsp:nvSpPr>
      <dsp:spPr>
        <a:xfrm>
          <a:off x="4379158" y="749607"/>
          <a:ext cx="1841974" cy="110518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0" kern="1200" dirty="0"/>
            <a:t>Developing</a:t>
          </a:r>
        </a:p>
      </dsp:txBody>
      <dsp:txXfrm>
        <a:off x="4379158" y="749607"/>
        <a:ext cx="1841974" cy="1105184"/>
      </dsp:txXfrm>
    </dsp:sp>
    <dsp:sp modelId="{352EC7D5-E0CB-464F-82EE-432F3FD82EC5}">
      <dsp:nvSpPr>
        <dsp:cNvPr id="0" name=""/>
        <dsp:cNvSpPr/>
      </dsp:nvSpPr>
      <dsp:spPr>
        <a:xfrm>
          <a:off x="6256610" y="1180699"/>
          <a:ext cx="276296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DAAC7-B27D-41E8-9B48-63FECA05DE4A}">
      <dsp:nvSpPr>
        <dsp:cNvPr id="0" name=""/>
        <dsp:cNvSpPr/>
      </dsp:nvSpPr>
      <dsp:spPr>
        <a:xfrm>
          <a:off x="6568383" y="749607"/>
          <a:ext cx="1841974" cy="110518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Retaining</a:t>
          </a:r>
          <a:endParaRPr lang="en-US" sz="2600" kern="1200" dirty="0"/>
        </a:p>
      </dsp:txBody>
      <dsp:txXfrm>
        <a:off x="6568383" y="749607"/>
        <a:ext cx="1841974" cy="1105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2108" cy="465528"/>
          </a:xfrm>
          <a:prstGeom prst="rect">
            <a:avLst/>
          </a:prstGeom>
        </p:spPr>
        <p:txBody>
          <a:bodyPr vert="horz" lIns="93141" tIns="46571" rIns="93141" bIns="4657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355" y="1"/>
            <a:ext cx="2972108" cy="465528"/>
          </a:xfrm>
          <a:prstGeom prst="rect">
            <a:avLst/>
          </a:prstGeom>
        </p:spPr>
        <p:txBody>
          <a:bodyPr vert="horz" lIns="93141" tIns="46571" rIns="93141" bIns="4657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444F582-3F08-44E4-971C-224CB194B958}" type="datetimeFigureOut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300"/>
            <a:ext cx="2972108" cy="465528"/>
          </a:xfrm>
          <a:prstGeom prst="rect">
            <a:avLst/>
          </a:prstGeom>
        </p:spPr>
        <p:txBody>
          <a:bodyPr vert="horz" lIns="93141" tIns="46571" rIns="93141" bIns="4657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355" y="8829300"/>
            <a:ext cx="2972108" cy="465528"/>
          </a:xfrm>
          <a:prstGeom prst="rect">
            <a:avLst/>
          </a:prstGeom>
        </p:spPr>
        <p:txBody>
          <a:bodyPr vert="horz" lIns="93141" tIns="46571" rIns="93141" bIns="4657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FB6DFE-C8DF-43A4-A3DB-69798EFEB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72108" cy="465528"/>
          </a:xfrm>
          <a:prstGeom prst="rect">
            <a:avLst/>
          </a:prstGeom>
        </p:spPr>
        <p:txBody>
          <a:bodyPr vert="horz" lIns="93141" tIns="46571" rIns="93141" bIns="4657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355" y="1"/>
            <a:ext cx="2972108" cy="465528"/>
          </a:xfrm>
          <a:prstGeom prst="rect">
            <a:avLst/>
          </a:prstGeom>
        </p:spPr>
        <p:txBody>
          <a:bodyPr vert="horz" lIns="93141" tIns="46571" rIns="93141" bIns="4657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3EC848-7C2D-4C8F-8881-A451D9D8F928}" type="datetimeFigureOut">
              <a:rPr lang="en-US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1" tIns="46571" rIns="93141" bIns="4657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110" y="4416222"/>
            <a:ext cx="5485785" cy="4183458"/>
          </a:xfrm>
          <a:prstGeom prst="rect">
            <a:avLst/>
          </a:prstGeom>
        </p:spPr>
        <p:txBody>
          <a:bodyPr vert="horz" lIns="93141" tIns="46571" rIns="93141" bIns="4657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300"/>
            <a:ext cx="2972108" cy="465528"/>
          </a:xfrm>
          <a:prstGeom prst="rect">
            <a:avLst/>
          </a:prstGeom>
        </p:spPr>
        <p:txBody>
          <a:bodyPr vert="horz" lIns="93141" tIns="46571" rIns="93141" bIns="4657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355" y="8829300"/>
            <a:ext cx="2972108" cy="465528"/>
          </a:xfrm>
          <a:prstGeom prst="rect">
            <a:avLst/>
          </a:prstGeom>
        </p:spPr>
        <p:txBody>
          <a:bodyPr vert="horz" lIns="93141" tIns="46571" rIns="93141" bIns="4657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789BEF-E758-4AC9-BB75-D30012E42F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5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D28DEB-7FDC-422A-9751-A48F364F2B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125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990703" y="6894844"/>
            <a:ext cx="5181189" cy="170483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Recruitment</a:t>
            </a:r>
          </a:p>
          <a:p>
            <a:r>
              <a:rPr lang="en-US" dirty="0"/>
              <a:t>New Hires</a:t>
            </a:r>
          </a:p>
          <a:p>
            <a:r>
              <a:rPr lang="en-US" dirty="0"/>
              <a:t>Retention</a:t>
            </a:r>
          </a:p>
          <a:p>
            <a:r>
              <a:rPr lang="en-US" dirty="0"/>
              <a:t>Retirements</a:t>
            </a:r>
          </a:p>
          <a:p>
            <a:r>
              <a:rPr lang="en-US" dirty="0"/>
              <a:t>Going Forward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D02C7B-4228-40B7-9B86-F6F1AE2595A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7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06005-AF8F-40BF-9B2F-34C8D14289A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027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789BEF-E758-4AC9-BB75-D30012E42F8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63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789BEF-E758-4AC9-BB75-D30012E42F8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018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A3A28-B3D1-46E6-8602-3D1A91595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4DDA49-47E8-42F2-BEB9-3D5A74CEE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E35AA-0954-47B3-AAA5-C4C474B30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09269D-40AB-4C1D-A5BC-00310DDEB585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AE189-5444-42CD-B37F-BC4064AD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A86D5-751F-4DCB-8435-993027B97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180745-724A-499C-BF42-FE51C04E8B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63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BF533-EE1C-45A5-BF19-95308FF47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F4BDEC-CC9D-4D51-8CDA-9360B1636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31247-0D3A-4F22-9BDA-C8430E59C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0A76D5-1CC9-44CC-8B25-CC153E8C2946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11814-2606-4B77-BB91-9FE82F6D9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C6665-5D43-4F4B-BC1D-8271BDB9F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3C50E-8141-4FB4-B0AA-A28F0C2FDA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317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858F85-1777-414F-BEDD-E1A061FCE6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99C50-D08B-40FA-8AEA-A434420A5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594F2-3812-4DC2-BBC9-2A790EA8B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BF8B33-BEF5-4F23-B70E-713B86A5DB46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7C424-8A37-46B6-A6F4-641F3C91C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2450-41F0-449A-85C4-5C1F2C9D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63ABB9-2912-4DF6-9985-F5EE007E09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53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304B5-AD4E-4768-863D-89047C208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55CBC-5F0C-4801-9E54-61FA024B5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37D64-7669-4F72-8826-3AEDE16FB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646D7D-A4A9-4D9C-9706-695C4CA40C4C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827FE-EFB3-4734-87F8-12609C338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66C63-7FAA-41E3-BD38-587A9E4EC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674BD9-4D19-4D11-B1E5-63E09713F9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4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CECD2-0ADA-4DD9-ABF7-06C3E5220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A0463-5C24-4B6A-B7D4-463BFFDC3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95376-D422-47D8-8323-D209056A7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61B509-688A-4D01-9E66-C10670AAAF95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1B224-876D-4781-971E-E48567EC0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94893-A0EB-491A-AEF2-2A92A3A67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5A8DB-CCA4-4317-96C9-679CF4E4570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95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72A9-6DFE-42BA-9C60-2214E13E0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653A5-6C03-441E-A213-1D6893DE2E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6D254-5125-4DC2-AFAE-873D78381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D85C4B-59F0-4479-8F33-2B2DA254C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53738D-55C1-4FE2-9C21-B2074956388C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C5A27-5930-451E-9299-8D30945A4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0ADF1-D209-4BA8-9CB2-2A023C69C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523B5-A781-4958-A721-7FA7F65B2F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720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16391-A671-4070-81C3-52746C1DC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EC6A5A-53D5-46A1-8F20-C731BC23E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0887A-E9E0-4968-B93A-72CDC88599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C0983D-58F5-47FE-8C7B-0C40BC2796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CA89DB-7724-4903-B7BB-B5CD4F8E3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FEDFA1-B5B6-4326-8D8E-A568A3492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C8E0D9-F291-49CE-882E-A47B76DE05E1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F326C6-A9C9-4AFA-8F31-11722C8C0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E97745-8F96-4984-ACF9-63A061A4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F12194-0B7D-4268-A451-9330F6BDAC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454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362AD-518A-41C3-A3A0-2A7731E7A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C6DBF8-ABAF-475F-83DB-C0C8AB3D1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3EC229-F6F4-40C6-9680-C0981B4CEF92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FF368F-5D52-428A-B199-7139E3D3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6CAFD-0116-41AC-9EB8-8A9A255D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805F9-99FD-4459-9189-883B8FA549C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544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19F43E-36FA-44D8-97F5-63E6F1F54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92D66B-71C7-48BB-A89D-636C43CAFCF6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3FB0C4-A284-4557-B034-845261511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E48DC-F410-4372-8763-D600B1E59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2A81B-5DCE-4DFC-81A6-F69827E0E6B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15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1D09B-A090-47E5-BC86-B8D8E2C25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23764-D4BA-4BBD-8E3E-0074F303C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7BF0B-B464-4A64-B6E0-E9B5DEB8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E3FCAC-78A8-4040-B3FD-EB13EA150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36749E-7325-4A37-8714-40406A312BAA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F96BD-013A-4DED-817C-EDE1EC9AE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2E009-9DFC-4EFF-AE63-B2551F278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24221F-3BC9-41B6-B32D-704EB47E6A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990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2C90-A10A-4C52-8897-FA8D469AD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7C8268-D460-42E5-A1F9-9C57801BF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40DC5-8FBE-4886-A86B-4D986D237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9972F-A00D-42D6-911E-1003E3028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53738D-55C1-4FE2-9C21-B2074956388C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A2EF8-D9D2-4B64-B373-94EBD79C4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E6721-875F-498A-9F8E-2B4BC839A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523B5-A781-4958-A721-7FA7F65B2F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073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A1AE18-AA31-4D4A-ADAE-B015E061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2E1E1-5F46-4656-B80C-40A40E411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AD139-D523-430C-A6D7-E4765576E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353738D-55C1-4FE2-9C21-B2074956388C}" type="datetimeFigureOut">
              <a:rPr lang="en-US" smtClean="0"/>
              <a:pPr>
                <a:defRPr/>
              </a:pPr>
              <a:t>11/8/2018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80BC5-DA19-46D8-9A5E-4EB937CC1A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20AA0-C344-4F51-8810-B0E9E421C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D523B5-A781-4958-A721-7FA7F65B2F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Internal_Print_No_Background_Full_Colo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821191"/>
            <a:ext cx="2087563" cy="104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609600" y="4495800"/>
            <a:ext cx="67056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71600" y="4191000"/>
            <a:ext cx="6400800" cy="9413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chemeClr val="accent2"/>
                </a:solidFill>
              </a:rPr>
              <a:t>Human Resources Updates</a:t>
            </a: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4000" cap="none" dirty="0">
                <a:solidFill>
                  <a:schemeClr val="tx1"/>
                </a:solidFill>
              </a:rPr>
              <a:t>November 2018</a:t>
            </a:r>
          </a:p>
        </p:txBody>
      </p:sp>
      <p:pic>
        <p:nvPicPr>
          <p:cNvPr id="7" name="Picture 12" descr="http://www2.k12albemarle.org/school/CPCS/splash/cpcs-coll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1580964"/>
            <a:ext cx="2590800" cy="17693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484632"/>
            <a:ext cx="4508089" cy="2487168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3500" dirty="0"/>
              <a:t>Supporting the ACPS Goal and Strategic priorities </a:t>
            </a:r>
          </a:p>
        </p:txBody>
      </p:sp>
      <p:pic>
        <p:nvPicPr>
          <p:cNvPr id="6" name="Picture 8" descr="http://www2.k12albemarle.org/slides/slide1-excellence.jpg">
            <a:extLst>
              <a:ext uri="{FF2B5EF4-FFF2-40B4-BE49-F238E27FC236}">
                <a16:creationId xmlns:a16="http://schemas.microsoft.com/office/drawing/2014/main" id="{8CA4B7FA-7C65-41A7-BB70-76336C40EF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r="11797" b="-1"/>
          <a:stretch/>
        </p:blipFill>
        <p:spPr bwMode="auto">
          <a:xfrm>
            <a:off x="32238" y="484632"/>
            <a:ext cx="3962380" cy="2944368"/>
          </a:xfrm>
          <a:prstGeom prst="rect">
            <a:avLst/>
          </a:prstGeom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5200073"/>
              </p:ext>
            </p:extLst>
          </p:nvPr>
        </p:nvGraphicFramePr>
        <p:xfrm>
          <a:off x="914400" y="2592207"/>
          <a:ext cx="7649067" cy="3745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484632"/>
            <a:ext cx="7924800" cy="810503"/>
          </a:xfrm>
        </p:spPr>
        <p:txBody>
          <a:bodyPr>
            <a:normAutofit fontScale="90000"/>
          </a:bodyPr>
          <a:lstStyle/>
          <a:p>
            <a:r>
              <a:rPr lang="en-US" sz="5300" b="1" dirty="0">
                <a:solidFill>
                  <a:srgbClr val="C00000"/>
                </a:solidFill>
              </a:rPr>
              <a:t>New Teacher Hires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 </a:t>
            </a:r>
            <a:br>
              <a:rPr lang="en-US" sz="1600" dirty="0"/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22020" y="1295135"/>
            <a:ext cx="3337560" cy="2652172"/>
          </a:xfrm>
          <a:noFill/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000" dirty="0">
                <a:cs typeface="Calibri" pitchFamily="34" charset="0"/>
              </a:rPr>
              <a:t>25 (14%) are minorities        </a:t>
            </a:r>
          </a:p>
          <a:p>
            <a:pPr>
              <a:lnSpc>
                <a:spcPct val="100000"/>
              </a:lnSpc>
              <a:defRPr/>
            </a:pPr>
            <a:r>
              <a:rPr lang="en-US" sz="2000" dirty="0">
                <a:cs typeface="Calibri" pitchFamily="34" charset="0"/>
              </a:rPr>
              <a:t>119 (65%) have at least a Masters’ degree  </a:t>
            </a:r>
            <a:endParaRPr lang="en-US" sz="2000" dirty="0">
              <a:cs typeface="Times New Roman" pitchFamily="18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000" dirty="0">
                <a:cs typeface="Calibri" pitchFamily="34" charset="0"/>
              </a:rPr>
              <a:t>137 (75%) had previous teaching experience </a:t>
            </a:r>
          </a:p>
          <a:p>
            <a:pPr>
              <a:lnSpc>
                <a:spcPct val="100000"/>
              </a:lnSpc>
              <a:defRPr/>
            </a:pPr>
            <a:r>
              <a:rPr lang="en-US" sz="2000" dirty="0">
                <a:cs typeface="Calibri" pitchFamily="34" charset="0"/>
              </a:rPr>
              <a:t>94 (51%) have five or more years of teaching experience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0716" y="1295135"/>
            <a:ext cx="3745083" cy="2591329"/>
          </a:xfrm>
          <a:noFill/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sz="8000" dirty="0">
                <a:cs typeface="Calibri" pitchFamily="34" charset="0"/>
              </a:rPr>
              <a:t>46 (25%) are starting their teaching careers in ACPS; of these, 9 (20%) are minorities </a:t>
            </a:r>
          </a:p>
          <a:p>
            <a:pPr>
              <a:lnSpc>
                <a:spcPct val="120000"/>
              </a:lnSpc>
              <a:defRPr/>
            </a:pPr>
            <a:r>
              <a:rPr lang="en-US" sz="8000" dirty="0">
                <a:solidFill>
                  <a:srgbClr val="000000"/>
                </a:solidFill>
                <a:cs typeface="Calibri" pitchFamily="34" charset="0"/>
              </a:rPr>
              <a:t>66 (36%) were hired for the elementary level</a:t>
            </a:r>
          </a:p>
          <a:p>
            <a:pPr>
              <a:lnSpc>
                <a:spcPct val="120000"/>
              </a:lnSpc>
              <a:defRPr/>
            </a:pPr>
            <a:r>
              <a:rPr lang="en-US" sz="8000" dirty="0">
                <a:solidFill>
                  <a:srgbClr val="000000"/>
                </a:solidFill>
                <a:cs typeface="Calibri" pitchFamily="34" charset="0"/>
              </a:rPr>
              <a:t>101 (55%)  were hired for the secondary level  </a:t>
            </a:r>
          </a:p>
          <a:p>
            <a:pPr marL="0" indent="0">
              <a:lnSpc>
                <a:spcPct val="150000"/>
              </a:lnSpc>
              <a:buNone/>
              <a:defRPr/>
            </a:pPr>
            <a:endParaRPr lang="en-US" sz="8000" dirty="0">
              <a:solidFill>
                <a:srgbClr val="000000"/>
              </a:solidFill>
              <a:cs typeface="Calibri" pitchFamily="34" charset="0"/>
            </a:endParaRP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322489"/>
              </p:ext>
            </p:extLst>
          </p:nvPr>
        </p:nvGraphicFramePr>
        <p:xfrm>
          <a:off x="1752600" y="4757810"/>
          <a:ext cx="5029200" cy="1618451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4191573067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17880028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4213055674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740167519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274215214"/>
                    </a:ext>
                  </a:extLst>
                </a:gridCol>
              </a:tblGrid>
              <a:tr h="89190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  <a:p>
                      <a:pPr algn="ctr"/>
                      <a:r>
                        <a:rPr lang="en-US" sz="1800" dirty="0"/>
                        <a:t>2017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</a:rPr>
                        <a:t>2018</a:t>
                      </a:r>
                    </a:p>
                    <a:p>
                      <a:pPr algn="ctr"/>
                      <a:endParaRPr lang="en-US" sz="1800" b="1" dirty="0">
                        <a:solidFill>
                          <a:srgbClr val="C00000"/>
                        </a:solidFill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502420869"/>
                  </a:ext>
                </a:extLst>
              </a:tr>
              <a:tr h="70405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123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152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143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143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183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481072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C2567AE-800A-4DB8-89BB-60DC0D4FF06E}"/>
              </a:ext>
            </a:extLst>
          </p:cNvPr>
          <p:cNvSpPr/>
          <p:nvPr/>
        </p:nvSpPr>
        <p:spPr>
          <a:xfrm>
            <a:off x="1981200" y="3960307"/>
            <a:ext cx="4648200" cy="1067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dirty="0">
                <a:solidFill>
                  <a:srgbClr val="000000"/>
                </a:solidFill>
                <a:cs typeface="Calibri" pitchFamily="34" charset="0"/>
              </a:rPr>
              <a:t>Average Screening Interview score was 4.2</a:t>
            </a:r>
          </a:p>
          <a:p>
            <a:pPr>
              <a:lnSpc>
                <a:spcPct val="120000"/>
              </a:lnSpc>
              <a:defRPr/>
            </a:pPr>
            <a:r>
              <a:rPr lang="en-US" dirty="0">
                <a:solidFill>
                  <a:srgbClr val="000000"/>
                </a:solidFill>
                <a:cs typeface="Calibri" pitchFamily="34" charset="0"/>
              </a:rPr>
              <a:t>Overall decrease in number of applications</a:t>
            </a:r>
          </a:p>
          <a:p>
            <a:pPr>
              <a:lnSpc>
                <a:spcPct val="120000"/>
              </a:lnSpc>
              <a:defRPr/>
            </a:pPr>
            <a:endParaRPr lang="en-US" dirty="0">
              <a:solidFill>
                <a:srgbClr val="000000"/>
              </a:solidFill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267968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Classified Staff Hires &amp; </a:t>
            </a:r>
            <a:br>
              <a:rPr lang="en-US" sz="4800" b="1" dirty="0">
                <a:solidFill>
                  <a:srgbClr val="C00000"/>
                </a:solidFill>
              </a:rPr>
            </a:br>
            <a:r>
              <a:rPr lang="en-US" sz="4800" b="1" dirty="0">
                <a:solidFill>
                  <a:srgbClr val="C00000"/>
                </a:solidFill>
              </a:rPr>
              <a:t>Succession Planning 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786274" y="1600200"/>
            <a:ext cx="3785726" cy="1524000"/>
          </a:xfrm>
        </p:spPr>
        <p:txBody>
          <a:bodyPr>
            <a:normAutofit/>
          </a:bodyPr>
          <a:lstStyle/>
          <a:p>
            <a:r>
              <a:rPr lang="en-US" dirty="0"/>
              <a:t>7 Principals (2 External)</a:t>
            </a:r>
          </a:p>
          <a:p>
            <a:r>
              <a:rPr lang="en-US" dirty="0"/>
              <a:t>6 Assistant Principals (2 External; 4 former AP Interns)</a:t>
            </a:r>
          </a:p>
          <a:p>
            <a:r>
              <a:rPr lang="en-US" dirty="0"/>
              <a:t> 6 Central Office, (5 external)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759561" y="1600200"/>
            <a:ext cx="3657600" cy="1691640"/>
          </a:xfrm>
        </p:spPr>
        <p:txBody>
          <a:bodyPr>
            <a:normAutofit/>
          </a:bodyPr>
          <a:lstStyle/>
          <a:p>
            <a:r>
              <a:rPr lang="en-US" dirty="0"/>
              <a:t>9 Assistant Principal Transfers </a:t>
            </a:r>
          </a:p>
          <a:p>
            <a:r>
              <a:rPr lang="en-US" dirty="0"/>
              <a:t>3 AP Interns </a:t>
            </a:r>
          </a:p>
          <a:p>
            <a:r>
              <a:rPr lang="en-US" dirty="0"/>
              <a:t> </a:t>
            </a:r>
            <a:r>
              <a:rPr lang="en-US" dirty="0" err="1"/>
              <a:t>Supts</a:t>
            </a:r>
            <a:r>
              <a:rPr lang="en-US" dirty="0"/>
              <a:t>. Cabinet </a:t>
            </a:r>
          </a:p>
          <a:p>
            <a:endParaRPr lang="en-US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709058"/>
              </p:ext>
            </p:extLst>
          </p:nvPr>
        </p:nvGraphicFramePr>
        <p:xfrm>
          <a:off x="797160" y="3657600"/>
          <a:ext cx="6603118" cy="2194414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565040">
                  <a:extLst>
                    <a:ext uri="{9D8B030D-6E8A-4147-A177-3AD203B41FA5}">
                      <a16:colId xmlns:a16="http://schemas.microsoft.com/office/drawing/2014/main" val="2643129377"/>
                    </a:ext>
                  </a:extLst>
                </a:gridCol>
                <a:gridCol w="970558">
                  <a:extLst>
                    <a:ext uri="{9D8B030D-6E8A-4147-A177-3AD203B41FA5}">
                      <a16:colId xmlns:a16="http://schemas.microsoft.com/office/drawing/2014/main" val="4191573067"/>
                    </a:ext>
                  </a:extLst>
                </a:gridCol>
                <a:gridCol w="1016880">
                  <a:extLst>
                    <a:ext uri="{9D8B030D-6E8A-4147-A177-3AD203B41FA5}">
                      <a16:colId xmlns:a16="http://schemas.microsoft.com/office/drawing/2014/main" val="1178800285"/>
                    </a:ext>
                  </a:extLst>
                </a:gridCol>
                <a:gridCol w="1016880">
                  <a:extLst>
                    <a:ext uri="{9D8B030D-6E8A-4147-A177-3AD203B41FA5}">
                      <a16:colId xmlns:a16="http://schemas.microsoft.com/office/drawing/2014/main" val="4213055674"/>
                    </a:ext>
                  </a:extLst>
                </a:gridCol>
                <a:gridCol w="1016880">
                  <a:extLst>
                    <a:ext uri="{9D8B030D-6E8A-4147-A177-3AD203B41FA5}">
                      <a16:colId xmlns:a16="http://schemas.microsoft.com/office/drawing/2014/main" val="740167519"/>
                    </a:ext>
                  </a:extLst>
                </a:gridCol>
                <a:gridCol w="1016880">
                  <a:extLst>
                    <a:ext uri="{9D8B030D-6E8A-4147-A177-3AD203B41FA5}">
                      <a16:colId xmlns:a16="http://schemas.microsoft.com/office/drawing/2014/main" val="2896031714"/>
                    </a:ext>
                  </a:extLst>
                </a:gridCol>
              </a:tblGrid>
              <a:tr h="640007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</a:rPr>
                        <a:t>2018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582523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Principals, APs, &amp; Other Administrators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3310331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Classified Staff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145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148226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28897EE-CDDA-48E9-99F7-9EE3A15D5D2B}"/>
              </a:ext>
            </a:extLst>
          </p:cNvPr>
          <p:cNvSpPr/>
          <p:nvPr/>
        </p:nvSpPr>
        <p:spPr>
          <a:xfrm>
            <a:off x="2438401" y="3200400"/>
            <a:ext cx="3563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External hires in chart below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Retention Rates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531251"/>
              </p:ext>
            </p:extLst>
          </p:nvPr>
        </p:nvGraphicFramePr>
        <p:xfrm>
          <a:off x="609600" y="2362200"/>
          <a:ext cx="7924800" cy="2560028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822705">
                  <a:extLst>
                    <a:ext uri="{9D8B030D-6E8A-4147-A177-3AD203B41FA5}">
                      <a16:colId xmlns:a16="http://schemas.microsoft.com/office/drawing/2014/main" val="726741114"/>
                    </a:ext>
                  </a:extLst>
                </a:gridCol>
                <a:gridCol w="1220419">
                  <a:extLst>
                    <a:ext uri="{9D8B030D-6E8A-4147-A177-3AD203B41FA5}">
                      <a16:colId xmlns:a16="http://schemas.microsoft.com/office/drawing/2014/main" val="2099588528"/>
                    </a:ext>
                  </a:extLst>
                </a:gridCol>
                <a:gridCol w="1220419">
                  <a:extLst>
                    <a:ext uri="{9D8B030D-6E8A-4147-A177-3AD203B41FA5}">
                      <a16:colId xmlns:a16="http://schemas.microsoft.com/office/drawing/2014/main" val="3251163542"/>
                    </a:ext>
                  </a:extLst>
                </a:gridCol>
                <a:gridCol w="1220419">
                  <a:extLst>
                    <a:ext uri="{9D8B030D-6E8A-4147-A177-3AD203B41FA5}">
                      <a16:colId xmlns:a16="http://schemas.microsoft.com/office/drawing/2014/main" val="2369093159"/>
                    </a:ext>
                  </a:extLst>
                </a:gridCol>
                <a:gridCol w="1220419">
                  <a:extLst>
                    <a:ext uri="{9D8B030D-6E8A-4147-A177-3AD203B41FA5}">
                      <a16:colId xmlns:a16="http://schemas.microsoft.com/office/drawing/2014/main" val="3889503999"/>
                    </a:ext>
                  </a:extLst>
                </a:gridCol>
                <a:gridCol w="1220419">
                  <a:extLst>
                    <a:ext uri="{9D8B030D-6E8A-4147-A177-3AD203B41FA5}">
                      <a16:colId xmlns:a16="http://schemas.microsoft.com/office/drawing/2014/main" val="1796104282"/>
                    </a:ext>
                  </a:extLst>
                </a:gridCol>
              </a:tblGrid>
              <a:tr h="640007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C00000"/>
                          </a:solidFill>
                        </a:rPr>
                        <a:t>2018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3074010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2"/>
                          </a:solidFill>
                        </a:rPr>
                        <a:t>Teacher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89.3%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88.6%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87.8%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89.6%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88.1%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929673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2"/>
                          </a:solidFill>
                        </a:rPr>
                        <a:t>Classified Staff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79.7%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78.6%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76.1%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78.6%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77.0%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396946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accent2"/>
                          </a:solidFill>
                        </a:rPr>
                        <a:t>Administrators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88.2%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92.3%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92.9%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97.3%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86.4%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12937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177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Turnover Numbers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152048"/>
              </p:ext>
            </p:extLst>
          </p:nvPr>
        </p:nvGraphicFramePr>
        <p:xfrm>
          <a:off x="685800" y="1905000"/>
          <a:ext cx="6858000" cy="3840115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685799">
                  <a:extLst>
                    <a:ext uri="{9D8B030D-6E8A-4147-A177-3AD203B41FA5}">
                      <a16:colId xmlns:a16="http://schemas.microsoft.com/office/drawing/2014/main" val="726741114"/>
                    </a:ext>
                  </a:extLst>
                </a:gridCol>
                <a:gridCol w="1585433">
                  <a:extLst>
                    <a:ext uri="{9D8B030D-6E8A-4147-A177-3AD203B41FA5}">
                      <a16:colId xmlns:a16="http://schemas.microsoft.com/office/drawing/2014/main" val="3575557230"/>
                    </a:ext>
                  </a:extLst>
                </a:gridCol>
                <a:gridCol w="939820">
                  <a:extLst>
                    <a:ext uri="{9D8B030D-6E8A-4147-A177-3AD203B41FA5}">
                      <a16:colId xmlns:a16="http://schemas.microsoft.com/office/drawing/2014/main" val="2099588528"/>
                    </a:ext>
                  </a:extLst>
                </a:gridCol>
                <a:gridCol w="939820">
                  <a:extLst>
                    <a:ext uri="{9D8B030D-6E8A-4147-A177-3AD203B41FA5}">
                      <a16:colId xmlns:a16="http://schemas.microsoft.com/office/drawing/2014/main" val="3251163542"/>
                    </a:ext>
                  </a:extLst>
                </a:gridCol>
                <a:gridCol w="939820">
                  <a:extLst>
                    <a:ext uri="{9D8B030D-6E8A-4147-A177-3AD203B41FA5}">
                      <a16:colId xmlns:a16="http://schemas.microsoft.com/office/drawing/2014/main" val="2369093159"/>
                    </a:ext>
                  </a:extLst>
                </a:gridCol>
                <a:gridCol w="861502">
                  <a:extLst>
                    <a:ext uri="{9D8B030D-6E8A-4147-A177-3AD203B41FA5}">
                      <a16:colId xmlns:a16="http://schemas.microsoft.com/office/drawing/2014/main" val="3889503999"/>
                    </a:ext>
                  </a:extLst>
                </a:gridCol>
                <a:gridCol w="905806">
                  <a:extLst>
                    <a:ext uri="{9D8B030D-6E8A-4147-A177-3AD203B41FA5}">
                      <a16:colId xmlns:a16="http://schemas.microsoft.com/office/drawing/2014/main" val="2173070824"/>
                    </a:ext>
                  </a:extLst>
                </a:gridCol>
              </a:tblGrid>
              <a:tr h="640007">
                <a:tc gridSpan="2"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vert="vert27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C00000"/>
                          </a:solidFill>
                        </a:rPr>
                        <a:t>2018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3074010"/>
                  </a:ext>
                </a:extLst>
              </a:tr>
              <a:tr h="640007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</a:rPr>
                        <a:t>Teachers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2"/>
                          </a:solidFill>
                        </a:rPr>
                        <a:t>Leaving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150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798468"/>
                  </a:ext>
                </a:extLst>
              </a:tr>
              <a:tr h="640007">
                <a:tc vMerge="1"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2"/>
                          </a:solidFill>
                        </a:rPr>
                        <a:t>Retirements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38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28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38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36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7059893"/>
                  </a:ext>
                </a:extLst>
              </a:tr>
              <a:tr h="640007">
                <a:tc rowSpan="3"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</a:rPr>
                        <a:t>Classified Staff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2"/>
                          </a:solidFill>
                        </a:rPr>
                        <a:t>Leaving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235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261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241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261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55366761"/>
                  </a:ext>
                </a:extLst>
              </a:tr>
              <a:tr h="640007">
                <a:tc vMerge="1"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2"/>
                          </a:solidFill>
                        </a:rPr>
                        <a:t>Retirements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4349801"/>
                  </a:ext>
                </a:extLst>
              </a:tr>
              <a:tr h="640007">
                <a:tc vMerge="1"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accent2"/>
                          </a:solidFill>
                        </a:rPr>
                        <a:t>Admin Retirements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2457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137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HR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2915" y="1371598"/>
            <a:ext cx="7649067" cy="2667001"/>
          </a:xfrm>
        </p:spPr>
        <p:txBody>
          <a:bodyPr>
            <a:normAutofit fontScale="400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sz="5600" b="1" dirty="0"/>
          </a:p>
          <a:p>
            <a:pPr marL="274320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470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Teaching and Classified Staff diversity, inclusion and engagement</a:t>
            </a:r>
          </a:p>
          <a:p>
            <a:pPr marL="274320" lvl="0">
              <a:buFont typeface="Wingdings" panose="05000000000000000000" pitchFamily="2" charset="2"/>
              <a:buChar char="Ø"/>
            </a:pPr>
            <a:r>
              <a:rPr lang="en-US" sz="6000" dirty="0">
                <a:solidFill>
                  <a:schemeClr val="bg1"/>
                </a:solidFill>
              </a:rPr>
              <a:t>Succession management</a:t>
            </a:r>
          </a:p>
          <a:p>
            <a:pPr marL="274320" lvl="0">
              <a:buFont typeface="Wingdings" panose="05000000000000000000" pitchFamily="2" charset="2"/>
              <a:buChar char="Ø"/>
            </a:pPr>
            <a:r>
              <a:rPr lang="en-US" sz="6000" dirty="0">
                <a:solidFill>
                  <a:schemeClr val="bg1"/>
                </a:solidFill>
              </a:rPr>
              <a:t>Compensation strategies for hard to fill teaching and classified positions </a:t>
            </a:r>
          </a:p>
          <a:p>
            <a:pPr marL="274320" lvl="0">
              <a:buFont typeface="Wingdings" panose="05000000000000000000" pitchFamily="2" charset="2"/>
              <a:buChar char="Ø"/>
            </a:pPr>
            <a:r>
              <a:rPr lang="en-US" sz="6000" dirty="0">
                <a:solidFill>
                  <a:schemeClr val="bg1"/>
                </a:solidFill>
              </a:rPr>
              <a:t>Kronos implementation –electronic time and attendance system</a:t>
            </a:r>
            <a:endParaRPr lang="en-US" sz="6000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4609539-E113-4AD3-B3F6-A7ACA27AA2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6557784"/>
              </p:ext>
            </p:extLst>
          </p:nvPr>
        </p:nvGraphicFramePr>
        <p:xfrm>
          <a:off x="152400" y="3733799"/>
          <a:ext cx="8411067" cy="2604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2721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f0e5b989-54d9-4980-b9f4-5dd55b66448a">DVT6W5Y6K3SX-1767-833</_dlc_DocId>
    <_dlc_DocIdUrl xmlns="f0e5b989-54d9-4980-b9f4-5dd55b66448a">
      <Url>https://ia2010.albemarle.org/hr/_layouts/DocIdRedir.aspx?ID=DVT6W5Y6K3SX-1767-833</Url>
      <Description>DVT6W5Y6K3SX-1767-833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33E3CF214ACE409CA8FACDFC5CF60F" ma:contentTypeVersion="0" ma:contentTypeDescription="Create a new document." ma:contentTypeScope="" ma:versionID="1720990d1f1fba479411690ce7d125f2">
  <xsd:schema xmlns:xsd="http://www.w3.org/2001/XMLSchema" xmlns:xs="http://www.w3.org/2001/XMLSchema" xmlns:p="http://schemas.microsoft.com/office/2006/metadata/properties" xmlns:ns2="f0e5b989-54d9-4980-b9f4-5dd55b66448a" targetNamespace="http://schemas.microsoft.com/office/2006/metadata/properties" ma:root="true" ma:fieldsID="665527a0913a3a7ca62601ab6312a670" ns2:_="">
    <xsd:import namespace="f0e5b989-54d9-4980-b9f4-5dd55b66448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e5b989-54d9-4980-b9f4-5dd55b66448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A0F824D-7775-4A89-BD89-CEAC7414CBA2}">
  <ds:schemaRefs>
    <ds:schemaRef ds:uri="http://purl.org/dc/elements/1.1/"/>
    <ds:schemaRef ds:uri="http://schemas.microsoft.com/office/2006/documentManagement/types"/>
    <ds:schemaRef ds:uri="f0e5b989-54d9-4980-b9f4-5dd55b66448a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19A75B2-A5D4-4FBE-9593-C548C8561B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32BF4-92C6-4915-809E-11D4F4F906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e5b989-54d9-4980-b9f4-5dd55b6644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6A8E7D3-55BB-4A45-A84D-7E2352D18E1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319</Words>
  <Application>Microsoft Office PowerPoint</Application>
  <PresentationFormat>On-screen Show (4:3)</PresentationFormat>
  <Paragraphs>136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Office Theme</vt:lpstr>
      <vt:lpstr>Human Resources Updates November 2018</vt:lpstr>
      <vt:lpstr>Supporting the ACPS Goal and Strategic priorities </vt:lpstr>
      <vt:lpstr>New Teacher Hires   </vt:lpstr>
      <vt:lpstr>Classified Staff Hires &amp;  Succession Planning  </vt:lpstr>
      <vt:lpstr>Retention Rates</vt:lpstr>
      <vt:lpstr>Turnover Numbers</vt:lpstr>
      <vt:lpstr>HR Focus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Updates November 2018</dc:title>
  <dc:creator>Lorna Gerome</dc:creator>
  <cp:lastModifiedBy>Jennifer Johnston</cp:lastModifiedBy>
  <cp:revision>14</cp:revision>
  <dcterms:created xsi:type="dcterms:W3CDTF">2018-11-07T22:00:11Z</dcterms:created>
  <dcterms:modified xsi:type="dcterms:W3CDTF">2018-11-08T19:44:57Z</dcterms:modified>
</cp:coreProperties>
</file>